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Schoolbell" panose="020B0604020202020204" charset="0"/>
      <p:regular r:id="rId12"/>
    </p:embeddedFont>
  </p:embeddedFontLst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sv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1" Type="http://schemas.openxmlformats.org/officeDocument/2006/relationships/tags" Target="../tags/tag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8" Type="http://schemas.openxmlformats.org/officeDocument/2006/relationships/image" Target="../media/image8.sv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tags" Target="../tags/tag3.xml"/><Relationship Id="rId6" Type="http://schemas.openxmlformats.org/officeDocument/2006/relationships/image" Target="../media/image6.sv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4" Type="http://schemas.openxmlformats.org/officeDocument/2006/relationships/image" Target="../media/image10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svg"/><Relationship Id="rId11" Type="http://schemas.openxmlformats.org/officeDocument/2006/relationships/image" Target="../media/image54.png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10.sv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57.svg"/><Relationship Id="rId4" Type="http://schemas.openxmlformats.org/officeDocument/2006/relationships/image" Target="../media/image10.sv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41857" y="5584999"/>
            <a:ext cx="4817443" cy="3673301"/>
          </a:xfrm>
          <a:custGeom>
            <a:avLst/>
            <a:gdLst/>
            <a:ahLst/>
            <a:cxnLst/>
            <a:rect l="l" t="t" r="r" b="b"/>
            <a:pathLst>
              <a:path w="4817443" h="3673301">
                <a:moveTo>
                  <a:pt x="0" y="0"/>
                </a:moveTo>
                <a:lnTo>
                  <a:pt x="4817443" y="0"/>
                </a:lnTo>
                <a:lnTo>
                  <a:pt x="4817443" y="3673301"/>
                </a:lnTo>
                <a:lnTo>
                  <a:pt x="0" y="367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5887366" y="3247885"/>
            <a:ext cx="5977690" cy="5305199"/>
          </a:xfrm>
          <a:custGeom>
            <a:avLst/>
            <a:gdLst/>
            <a:ahLst/>
            <a:cxnLst/>
            <a:rect l="l" t="t" r="r" b="b"/>
            <a:pathLst>
              <a:path w="5977690" h="5305199">
                <a:moveTo>
                  <a:pt x="0" y="0"/>
                </a:moveTo>
                <a:lnTo>
                  <a:pt x="5977689" y="0"/>
                </a:lnTo>
                <a:lnTo>
                  <a:pt x="5977689" y="5305199"/>
                </a:lnTo>
                <a:lnTo>
                  <a:pt x="0" y="530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5501599" y="1028700"/>
            <a:ext cx="8088622" cy="1446674"/>
            <a:chOff x="0" y="0"/>
            <a:chExt cx="10784830" cy="1928898"/>
          </a:xfrm>
        </p:grpSpPr>
        <p:sp>
          <p:nvSpPr>
            <p:cNvPr id="5" name="Freeform 5"/>
            <p:cNvSpPr/>
            <p:nvPr/>
          </p:nvSpPr>
          <p:spPr>
            <a:xfrm rot="5400000">
              <a:off x="3547594" y="-3547594"/>
              <a:ext cx="1928898" cy="9024086"/>
            </a:xfrm>
            <a:custGeom>
              <a:avLst/>
              <a:gdLst/>
              <a:ahLst/>
              <a:cxnLst/>
              <a:rect l="l" t="t" r="r" b="b"/>
              <a:pathLst>
                <a:path w="1928898" h="9024086">
                  <a:moveTo>
                    <a:pt x="0" y="0"/>
                  </a:moveTo>
                  <a:lnTo>
                    <a:pt x="1928898" y="0"/>
                  </a:lnTo>
                  <a:lnTo>
                    <a:pt x="1928898" y="9024086"/>
                  </a:lnTo>
                  <a:lnTo>
                    <a:pt x="0" y="902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/>
            <p:cNvSpPr/>
            <p:nvPr/>
          </p:nvSpPr>
          <p:spPr>
            <a:xfrm>
              <a:off x="9309678" y="311970"/>
              <a:ext cx="1475152" cy="1188420"/>
            </a:xfrm>
            <a:custGeom>
              <a:avLst/>
              <a:gdLst/>
              <a:ahLst/>
              <a:cxnLst/>
              <a:rect l="l" t="t" r="r" b="b"/>
              <a:pathLst>
                <a:path w="1475152" h="1188420">
                  <a:moveTo>
                    <a:pt x="0" y="0"/>
                  </a:moveTo>
                  <a:lnTo>
                    <a:pt x="1475152" y="0"/>
                  </a:lnTo>
                  <a:lnTo>
                    <a:pt x="1475152" y="1188419"/>
                  </a:lnTo>
                  <a:lnTo>
                    <a:pt x="0" y="1188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92557" y="476134"/>
              <a:ext cx="6584862" cy="1024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400" spc="84">
                  <a:solidFill>
                    <a:srgbClr val="FFFFFF"/>
                  </a:solidFill>
                  <a:latin typeface="Schoolbell"/>
                </a:rPr>
                <a:t>A beautiful sunset doing things that don’t matter. . 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00192" y="3247885"/>
            <a:ext cx="1395380" cy="1490392"/>
          </a:xfrm>
          <a:custGeom>
            <a:avLst/>
            <a:gdLst/>
            <a:ahLst/>
            <a:cxnLst/>
            <a:rect l="l" t="t" r="r" b="b"/>
            <a:pathLst>
              <a:path w="1395380" h="1490392">
                <a:moveTo>
                  <a:pt x="0" y="0"/>
                </a:moveTo>
                <a:lnTo>
                  <a:pt x="1395380" y="0"/>
                </a:lnTo>
                <a:lnTo>
                  <a:pt x="1395380" y="1490392"/>
                </a:lnTo>
                <a:lnTo>
                  <a:pt x="0" y="14903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18263" y="5733854"/>
            <a:ext cx="2483235" cy="1893467"/>
          </a:xfrm>
          <a:custGeom>
            <a:avLst/>
            <a:gdLst/>
            <a:ahLst/>
            <a:cxnLst/>
            <a:rect l="l" t="t" r="r" b="b"/>
            <a:pathLst>
              <a:path w="2483235" h="1893467">
                <a:moveTo>
                  <a:pt x="0" y="0"/>
                </a:moveTo>
                <a:lnTo>
                  <a:pt x="2483235" y="0"/>
                </a:lnTo>
                <a:lnTo>
                  <a:pt x="2483235" y="1893467"/>
                </a:lnTo>
                <a:lnTo>
                  <a:pt x="0" y="1893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5400000">
            <a:off x="8543120" y="-1402195"/>
            <a:ext cx="1162985" cy="5440863"/>
          </a:xfrm>
          <a:custGeom>
            <a:avLst/>
            <a:gdLst/>
            <a:ahLst/>
            <a:cxnLst/>
            <a:rect l="l" t="t" r="r" b="b"/>
            <a:pathLst>
              <a:path w="1162985" h="5440863">
                <a:moveTo>
                  <a:pt x="0" y="0"/>
                </a:moveTo>
                <a:lnTo>
                  <a:pt x="1162984" y="0"/>
                </a:lnTo>
                <a:lnTo>
                  <a:pt x="1162984" y="5440864"/>
                </a:lnTo>
                <a:lnTo>
                  <a:pt x="0" y="5440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5400000">
            <a:off x="8805970" y="5896081"/>
            <a:ext cx="1162985" cy="5440863"/>
          </a:xfrm>
          <a:custGeom>
            <a:avLst/>
            <a:gdLst/>
            <a:ahLst/>
            <a:cxnLst/>
            <a:rect l="l" t="t" r="r" b="b"/>
            <a:pathLst>
              <a:path w="1550646" h="7254484">
                <a:moveTo>
                  <a:pt x="0" y="0"/>
                </a:moveTo>
                <a:lnTo>
                  <a:pt x="1550646" y="0"/>
                </a:lnTo>
                <a:lnTo>
                  <a:pt x="1550646" y="7254484"/>
                </a:lnTo>
                <a:lnTo>
                  <a:pt x="0" y="7254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2280085" y="8223115"/>
            <a:ext cx="889409" cy="716530"/>
          </a:xfrm>
          <a:custGeom>
            <a:avLst/>
            <a:gdLst/>
            <a:ahLst/>
            <a:cxnLst/>
            <a:rect l="l" t="t" r="r" b="b"/>
            <a:pathLst>
              <a:path w="1185878" h="955373">
                <a:moveTo>
                  <a:pt x="0" y="0"/>
                </a:moveTo>
                <a:lnTo>
                  <a:pt x="1185878" y="0"/>
                </a:lnTo>
                <a:lnTo>
                  <a:pt x="1185878" y="955373"/>
                </a:lnTo>
                <a:lnTo>
                  <a:pt x="0" y="9553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084592" y="8485322"/>
            <a:ext cx="3970190" cy="30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1"/>
              </a:lnSpc>
            </a:pPr>
            <a:r>
              <a:rPr lang="en-US" sz="1929" spc="67">
                <a:solidFill>
                  <a:srgbClr val="FFFFFF"/>
                </a:solidFill>
                <a:latin typeface="Schoolbell"/>
              </a:rPr>
              <a:t>Choose Your Animal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49948" y="3117738"/>
            <a:ext cx="663636" cy="708823"/>
            <a:chOff x="0" y="0"/>
            <a:chExt cx="884848" cy="9450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4848" cy="945098"/>
            </a:xfrm>
            <a:custGeom>
              <a:avLst/>
              <a:gdLst/>
              <a:ahLst/>
              <a:cxnLst/>
              <a:rect l="l" t="t" r="r" b="b"/>
              <a:pathLst>
                <a:path w="884848" h="945098">
                  <a:moveTo>
                    <a:pt x="0" y="0"/>
                  </a:moveTo>
                  <a:lnTo>
                    <a:pt x="884848" y="0"/>
                  </a:lnTo>
                  <a:lnTo>
                    <a:pt x="884848" y="945098"/>
                  </a:lnTo>
                  <a:lnTo>
                    <a:pt x="0" y="945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40934" y="39730"/>
              <a:ext cx="602979" cy="768126"/>
            </a:xfrm>
            <a:custGeom>
              <a:avLst/>
              <a:gdLst/>
              <a:ahLst/>
              <a:cxnLst/>
              <a:rect l="l" t="t" r="r" b="b"/>
              <a:pathLst>
                <a:path w="602979" h="768126">
                  <a:moveTo>
                    <a:pt x="0" y="0"/>
                  </a:moveTo>
                  <a:lnTo>
                    <a:pt x="602979" y="0"/>
                  </a:lnTo>
                  <a:lnTo>
                    <a:pt x="602979" y="768126"/>
                  </a:lnTo>
                  <a:lnTo>
                    <a:pt x="0" y="768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33698" y="3117738"/>
            <a:ext cx="687042" cy="708823"/>
            <a:chOff x="0" y="0"/>
            <a:chExt cx="916056" cy="9450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4848" cy="945098"/>
            </a:xfrm>
            <a:custGeom>
              <a:avLst/>
              <a:gdLst/>
              <a:ahLst/>
              <a:cxnLst/>
              <a:rect l="l" t="t" r="r" b="b"/>
              <a:pathLst>
                <a:path w="884848" h="945098">
                  <a:moveTo>
                    <a:pt x="0" y="0"/>
                  </a:moveTo>
                  <a:lnTo>
                    <a:pt x="884848" y="0"/>
                  </a:lnTo>
                  <a:lnTo>
                    <a:pt x="884848" y="945098"/>
                  </a:lnTo>
                  <a:lnTo>
                    <a:pt x="0" y="945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27610"/>
              <a:ext cx="916056" cy="759181"/>
            </a:xfrm>
            <a:custGeom>
              <a:avLst/>
              <a:gdLst/>
              <a:ahLst/>
              <a:cxnLst/>
              <a:rect l="l" t="t" r="r" b="b"/>
              <a:pathLst>
                <a:path w="916056" h="759181">
                  <a:moveTo>
                    <a:pt x="0" y="0"/>
                  </a:moveTo>
                  <a:lnTo>
                    <a:pt x="916056" y="0"/>
                  </a:lnTo>
                  <a:lnTo>
                    <a:pt x="916056" y="759182"/>
                  </a:lnTo>
                  <a:lnTo>
                    <a:pt x="0" y="759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59019" y="3983551"/>
            <a:ext cx="663636" cy="725784"/>
            <a:chOff x="0" y="0"/>
            <a:chExt cx="884848" cy="967712"/>
          </a:xfrm>
        </p:grpSpPr>
        <p:sp>
          <p:nvSpPr>
            <p:cNvPr id="15" name="Freeform 15"/>
            <p:cNvSpPr/>
            <p:nvPr/>
          </p:nvSpPr>
          <p:spPr>
            <a:xfrm>
              <a:off x="0" y="22615"/>
              <a:ext cx="884848" cy="945098"/>
            </a:xfrm>
            <a:custGeom>
              <a:avLst/>
              <a:gdLst/>
              <a:ahLst/>
              <a:cxnLst/>
              <a:rect l="l" t="t" r="r" b="b"/>
              <a:pathLst>
                <a:path w="884848" h="945098">
                  <a:moveTo>
                    <a:pt x="0" y="0"/>
                  </a:moveTo>
                  <a:lnTo>
                    <a:pt x="884848" y="0"/>
                  </a:lnTo>
                  <a:lnTo>
                    <a:pt x="884848" y="945097"/>
                  </a:lnTo>
                  <a:lnTo>
                    <a:pt x="0" y="945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884848" cy="950597"/>
            </a:xfrm>
            <a:custGeom>
              <a:avLst/>
              <a:gdLst/>
              <a:ahLst/>
              <a:cxnLst/>
              <a:rect l="l" t="t" r="r" b="b"/>
              <a:pathLst>
                <a:path w="884848" h="950597">
                  <a:moveTo>
                    <a:pt x="0" y="0"/>
                  </a:moveTo>
                  <a:lnTo>
                    <a:pt x="884848" y="0"/>
                  </a:lnTo>
                  <a:lnTo>
                    <a:pt x="884848" y="950597"/>
                  </a:lnTo>
                  <a:lnTo>
                    <a:pt x="0" y="950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7" name="Freeform 17"/>
          <p:cNvSpPr/>
          <p:nvPr/>
        </p:nvSpPr>
        <p:spPr>
          <a:xfrm rot="-7570677">
            <a:off x="13158901" y="2563517"/>
            <a:ext cx="943561" cy="1108441"/>
          </a:xfrm>
          <a:custGeom>
            <a:avLst/>
            <a:gdLst/>
            <a:ahLst/>
            <a:cxnLst/>
            <a:rect l="l" t="t" r="r" b="b"/>
            <a:pathLst>
              <a:path w="943561" h="1108441">
                <a:moveTo>
                  <a:pt x="0" y="0"/>
                </a:moveTo>
                <a:lnTo>
                  <a:pt x="943561" y="0"/>
                </a:lnTo>
                <a:lnTo>
                  <a:pt x="943561" y="1108441"/>
                </a:lnTo>
                <a:lnTo>
                  <a:pt x="0" y="110844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 rot="-7570677">
            <a:off x="14859112" y="2563517"/>
            <a:ext cx="943561" cy="1108441"/>
          </a:xfrm>
          <a:custGeom>
            <a:avLst/>
            <a:gdLst/>
            <a:ahLst/>
            <a:cxnLst/>
            <a:rect l="l" t="t" r="r" b="b"/>
            <a:pathLst>
              <a:path w="943561" h="1108441">
                <a:moveTo>
                  <a:pt x="0" y="0"/>
                </a:moveTo>
                <a:lnTo>
                  <a:pt x="943561" y="0"/>
                </a:lnTo>
                <a:lnTo>
                  <a:pt x="943561" y="1108441"/>
                </a:lnTo>
                <a:lnTo>
                  <a:pt x="0" y="11084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 rot="-7570677">
            <a:off x="14133263" y="3625897"/>
            <a:ext cx="943561" cy="1108441"/>
          </a:xfrm>
          <a:custGeom>
            <a:avLst/>
            <a:gdLst/>
            <a:ahLst/>
            <a:cxnLst/>
            <a:rect l="l" t="t" r="r" b="b"/>
            <a:pathLst>
              <a:path w="943561" h="1108441">
                <a:moveTo>
                  <a:pt x="0" y="0"/>
                </a:moveTo>
                <a:lnTo>
                  <a:pt x="943560" y="0"/>
                </a:lnTo>
                <a:lnTo>
                  <a:pt x="943560" y="1108442"/>
                </a:lnTo>
                <a:lnTo>
                  <a:pt x="0" y="110844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6070123" y="2657765"/>
            <a:ext cx="3343314" cy="4971471"/>
          </a:xfrm>
          <a:custGeom>
            <a:avLst/>
            <a:gdLst/>
            <a:ahLst/>
            <a:cxnLst/>
            <a:rect l="l" t="t" r="r" b="b"/>
            <a:pathLst>
              <a:path w="3343314" h="4971471">
                <a:moveTo>
                  <a:pt x="0" y="0"/>
                </a:moveTo>
                <a:lnTo>
                  <a:pt x="3343315" y="0"/>
                </a:lnTo>
                <a:lnTo>
                  <a:pt x="3343315" y="4971470"/>
                </a:lnTo>
                <a:lnTo>
                  <a:pt x="0" y="497147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13879193" y="5198924"/>
            <a:ext cx="3158261" cy="1069861"/>
          </a:xfrm>
          <a:custGeom>
            <a:avLst/>
            <a:gdLst/>
            <a:ahLst/>
            <a:cxnLst/>
            <a:rect l="l" t="t" r="r" b="b"/>
            <a:pathLst>
              <a:path w="3158261" h="1069861">
                <a:moveTo>
                  <a:pt x="0" y="0"/>
                </a:moveTo>
                <a:lnTo>
                  <a:pt x="3158261" y="0"/>
                </a:lnTo>
                <a:lnTo>
                  <a:pt x="3158261" y="1069861"/>
                </a:lnTo>
                <a:lnTo>
                  <a:pt x="0" y="106986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4605043" y="6583110"/>
            <a:ext cx="2237030" cy="1565921"/>
          </a:xfrm>
          <a:custGeom>
            <a:avLst/>
            <a:gdLst/>
            <a:ahLst/>
            <a:cxnLst/>
            <a:rect l="l" t="t" r="r" b="b"/>
            <a:pathLst>
              <a:path w="2237030" h="1565921">
                <a:moveTo>
                  <a:pt x="0" y="0"/>
                </a:moveTo>
                <a:lnTo>
                  <a:pt x="2237030" y="0"/>
                </a:lnTo>
                <a:lnTo>
                  <a:pt x="2237030" y="1565921"/>
                </a:lnTo>
                <a:lnTo>
                  <a:pt x="0" y="15659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Freeform 23"/>
          <p:cNvSpPr/>
          <p:nvPr/>
        </p:nvSpPr>
        <p:spPr>
          <a:xfrm>
            <a:off x="14412252" y="8178686"/>
            <a:ext cx="2625202" cy="1079614"/>
          </a:xfrm>
          <a:custGeom>
            <a:avLst/>
            <a:gdLst/>
            <a:ahLst/>
            <a:cxnLst/>
            <a:rect l="l" t="t" r="r" b="b"/>
            <a:pathLst>
              <a:path w="2625202" h="1079614">
                <a:moveTo>
                  <a:pt x="0" y="0"/>
                </a:moveTo>
                <a:lnTo>
                  <a:pt x="2625202" y="0"/>
                </a:lnTo>
                <a:lnTo>
                  <a:pt x="2625202" y="1079614"/>
                </a:lnTo>
                <a:lnTo>
                  <a:pt x="0" y="107961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12699342" y="645405"/>
            <a:ext cx="1345663" cy="1345663"/>
          </a:xfrm>
          <a:custGeom>
            <a:avLst/>
            <a:gdLst/>
            <a:ahLst/>
            <a:cxnLst/>
            <a:rect l="l" t="t" r="r" b="b"/>
            <a:pathLst>
              <a:path w="1345663" h="1345663">
                <a:moveTo>
                  <a:pt x="0" y="0"/>
                </a:moveTo>
                <a:lnTo>
                  <a:pt x="1345663" y="0"/>
                </a:lnTo>
                <a:lnTo>
                  <a:pt x="1345663" y="1345663"/>
                </a:lnTo>
                <a:lnTo>
                  <a:pt x="0" y="1345663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Freeform 25"/>
          <p:cNvSpPr/>
          <p:nvPr/>
        </p:nvSpPr>
        <p:spPr>
          <a:xfrm>
            <a:off x="16333760" y="560836"/>
            <a:ext cx="1407388" cy="1514802"/>
          </a:xfrm>
          <a:custGeom>
            <a:avLst/>
            <a:gdLst/>
            <a:ahLst/>
            <a:cxnLst/>
            <a:rect l="l" t="t" r="r" b="b"/>
            <a:pathLst>
              <a:path w="1407388" h="1514802">
                <a:moveTo>
                  <a:pt x="0" y="0"/>
                </a:moveTo>
                <a:lnTo>
                  <a:pt x="1407388" y="0"/>
                </a:lnTo>
                <a:lnTo>
                  <a:pt x="1407388" y="1514802"/>
                </a:lnTo>
                <a:lnTo>
                  <a:pt x="0" y="151480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4605043" y="645405"/>
            <a:ext cx="1181563" cy="1162985"/>
          </a:xfrm>
          <a:custGeom>
            <a:avLst/>
            <a:gdLst/>
            <a:ahLst/>
            <a:cxnLst/>
            <a:rect l="l" t="t" r="r" b="b"/>
            <a:pathLst>
              <a:path w="1181563" h="1162985">
                <a:moveTo>
                  <a:pt x="0" y="0"/>
                </a:moveTo>
                <a:lnTo>
                  <a:pt x="1181563" y="0"/>
                </a:lnTo>
                <a:lnTo>
                  <a:pt x="1181563" y="1162985"/>
                </a:lnTo>
                <a:lnTo>
                  <a:pt x="0" y="1162985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Freeform 27"/>
          <p:cNvSpPr/>
          <p:nvPr/>
        </p:nvSpPr>
        <p:spPr>
          <a:xfrm>
            <a:off x="1477140" y="5309147"/>
            <a:ext cx="836444" cy="1227808"/>
          </a:xfrm>
          <a:custGeom>
            <a:avLst/>
            <a:gdLst/>
            <a:ahLst/>
            <a:cxnLst/>
            <a:rect l="l" t="t" r="r" b="b"/>
            <a:pathLst>
              <a:path w="836444" h="1227808">
                <a:moveTo>
                  <a:pt x="0" y="0"/>
                </a:moveTo>
                <a:lnTo>
                  <a:pt x="836444" y="0"/>
                </a:lnTo>
                <a:lnTo>
                  <a:pt x="836444" y="1227808"/>
                </a:lnTo>
                <a:lnTo>
                  <a:pt x="0" y="1227808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Freeform 28"/>
          <p:cNvSpPr/>
          <p:nvPr/>
        </p:nvSpPr>
        <p:spPr>
          <a:xfrm>
            <a:off x="2977219" y="5309147"/>
            <a:ext cx="949102" cy="1273963"/>
          </a:xfrm>
          <a:custGeom>
            <a:avLst/>
            <a:gdLst/>
            <a:ahLst/>
            <a:cxnLst/>
            <a:rect l="l" t="t" r="r" b="b"/>
            <a:pathLst>
              <a:path w="949102" h="1273963">
                <a:moveTo>
                  <a:pt x="0" y="0"/>
                </a:moveTo>
                <a:lnTo>
                  <a:pt x="949103" y="0"/>
                </a:lnTo>
                <a:lnTo>
                  <a:pt x="949103" y="1273963"/>
                </a:lnTo>
                <a:lnTo>
                  <a:pt x="0" y="127396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TextBox 29"/>
          <p:cNvSpPr txBox="1"/>
          <p:nvPr/>
        </p:nvSpPr>
        <p:spPr>
          <a:xfrm>
            <a:off x="6821742" y="1031522"/>
            <a:ext cx="3970189" cy="60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1"/>
              </a:lnSpc>
            </a:pPr>
            <a:r>
              <a:rPr lang="en-US" sz="1929" spc="67">
                <a:solidFill>
                  <a:srgbClr val="FFFFFF"/>
                </a:solidFill>
                <a:latin typeface="Schoolbell"/>
              </a:rPr>
              <a:t>Drag and drop the elements of your choice on the table.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60494" y="1381709"/>
            <a:ext cx="888006" cy="948472"/>
          </a:xfrm>
          <a:custGeom>
            <a:avLst/>
            <a:gdLst/>
            <a:ahLst/>
            <a:cxnLst/>
            <a:rect l="l" t="t" r="r" b="b"/>
            <a:pathLst>
              <a:path w="888006" h="948472">
                <a:moveTo>
                  <a:pt x="0" y="0"/>
                </a:moveTo>
                <a:lnTo>
                  <a:pt x="888007" y="0"/>
                </a:lnTo>
                <a:lnTo>
                  <a:pt x="888007" y="948471"/>
                </a:lnTo>
                <a:lnTo>
                  <a:pt x="0" y="948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535947" y="1028700"/>
            <a:ext cx="8088622" cy="1446674"/>
            <a:chOff x="0" y="0"/>
            <a:chExt cx="10784830" cy="1928898"/>
          </a:xfrm>
        </p:grpSpPr>
        <p:sp>
          <p:nvSpPr>
            <p:cNvPr id="4" name="Freeform 4"/>
            <p:cNvSpPr/>
            <p:nvPr/>
          </p:nvSpPr>
          <p:spPr>
            <a:xfrm rot="5400000">
              <a:off x="3547594" y="-3547594"/>
              <a:ext cx="1928898" cy="9024086"/>
            </a:xfrm>
            <a:custGeom>
              <a:avLst/>
              <a:gdLst/>
              <a:ahLst/>
              <a:cxnLst/>
              <a:rect l="l" t="t" r="r" b="b"/>
              <a:pathLst>
                <a:path w="1928898" h="9024086">
                  <a:moveTo>
                    <a:pt x="0" y="0"/>
                  </a:moveTo>
                  <a:lnTo>
                    <a:pt x="1928898" y="0"/>
                  </a:lnTo>
                  <a:lnTo>
                    <a:pt x="1928898" y="9024086"/>
                  </a:lnTo>
                  <a:lnTo>
                    <a:pt x="0" y="902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/>
            <p:cNvSpPr/>
            <p:nvPr/>
          </p:nvSpPr>
          <p:spPr>
            <a:xfrm>
              <a:off x="9309678" y="311970"/>
              <a:ext cx="1475152" cy="1188420"/>
            </a:xfrm>
            <a:custGeom>
              <a:avLst/>
              <a:gdLst/>
              <a:ahLst/>
              <a:cxnLst/>
              <a:rect l="l" t="t" r="r" b="b"/>
              <a:pathLst>
                <a:path w="1475152" h="1188420">
                  <a:moveTo>
                    <a:pt x="0" y="0"/>
                  </a:moveTo>
                  <a:lnTo>
                    <a:pt x="1475152" y="0"/>
                  </a:lnTo>
                  <a:lnTo>
                    <a:pt x="1475152" y="1188419"/>
                  </a:lnTo>
                  <a:lnTo>
                    <a:pt x="0" y="1188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92557" y="476134"/>
              <a:ext cx="6584862" cy="1024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400" spc="84">
                  <a:solidFill>
                    <a:srgbClr val="FFFFFF"/>
                  </a:solidFill>
                  <a:latin typeface="Schoolbell"/>
                </a:rPr>
                <a:t>A girl blowing bubbles against a backdrop of a beautiful sunset.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3537538"/>
            <a:ext cx="1866781" cy="2311804"/>
          </a:xfrm>
          <a:custGeom>
            <a:avLst/>
            <a:gdLst/>
            <a:ahLst/>
            <a:cxnLst/>
            <a:rect l="l" t="t" r="r" b="b"/>
            <a:pathLst>
              <a:path w="1866781" h="2311804">
                <a:moveTo>
                  <a:pt x="0" y="0"/>
                </a:moveTo>
                <a:lnTo>
                  <a:pt x="1866781" y="0"/>
                </a:lnTo>
                <a:lnTo>
                  <a:pt x="1866781" y="2311803"/>
                </a:lnTo>
                <a:lnTo>
                  <a:pt x="0" y="23118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3743482" y="3664739"/>
            <a:ext cx="2075561" cy="2057400"/>
          </a:xfrm>
          <a:custGeom>
            <a:avLst/>
            <a:gdLst/>
            <a:ahLst/>
            <a:cxnLst/>
            <a:rect l="l" t="t" r="r" b="b"/>
            <a:pathLst>
              <a:path w="2075561" h="2057400">
                <a:moveTo>
                  <a:pt x="0" y="0"/>
                </a:moveTo>
                <a:lnTo>
                  <a:pt x="2075562" y="0"/>
                </a:lnTo>
                <a:lnTo>
                  <a:pt x="207556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6742826" y="3664739"/>
            <a:ext cx="2010098" cy="1907080"/>
          </a:xfrm>
          <a:custGeom>
            <a:avLst/>
            <a:gdLst/>
            <a:ahLst/>
            <a:cxnLst/>
            <a:rect l="l" t="t" r="r" b="b"/>
            <a:pathLst>
              <a:path w="2010098" h="1907080">
                <a:moveTo>
                  <a:pt x="0" y="0"/>
                </a:moveTo>
                <a:lnTo>
                  <a:pt x="2010098" y="0"/>
                </a:lnTo>
                <a:lnTo>
                  <a:pt x="2010098" y="1907081"/>
                </a:lnTo>
                <a:lnTo>
                  <a:pt x="0" y="19070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9914238" y="3396996"/>
            <a:ext cx="1700261" cy="2325144"/>
          </a:xfrm>
          <a:custGeom>
            <a:avLst/>
            <a:gdLst/>
            <a:ahLst/>
            <a:cxnLst/>
            <a:rect l="l" t="t" r="r" b="b"/>
            <a:pathLst>
              <a:path w="1700261" h="2325144">
                <a:moveTo>
                  <a:pt x="0" y="0"/>
                </a:moveTo>
                <a:lnTo>
                  <a:pt x="1700262" y="0"/>
                </a:lnTo>
                <a:lnTo>
                  <a:pt x="1700262" y="2325143"/>
                </a:lnTo>
                <a:lnTo>
                  <a:pt x="0" y="232514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2781419" y="3396996"/>
            <a:ext cx="1686300" cy="2254663"/>
          </a:xfrm>
          <a:custGeom>
            <a:avLst/>
            <a:gdLst/>
            <a:ahLst/>
            <a:cxnLst/>
            <a:rect l="l" t="t" r="r" b="b"/>
            <a:pathLst>
              <a:path w="1686300" h="2254663">
                <a:moveTo>
                  <a:pt x="0" y="0"/>
                </a:moveTo>
                <a:lnTo>
                  <a:pt x="1686301" y="0"/>
                </a:lnTo>
                <a:lnTo>
                  <a:pt x="1686301" y="2254663"/>
                </a:lnTo>
                <a:lnTo>
                  <a:pt x="0" y="225466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15391645" y="3514420"/>
            <a:ext cx="1993106" cy="2057400"/>
          </a:xfrm>
          <a:custGeom>
            <a:avLst/>
            <a:gdLst/>
            <a:ahLst/>
            <a:cxnLst/>
            <a:rect l="l" t="t" r="r" b="b"/>
            <a:pathLst>
              <a:path w="1993106" h="2057400">
                <a:moveTo>
                  <a:pt x="0" y="0"/>
                </a:moveTo>
                <a:lnTo>
                  <a:pt x="1993106" y="0"/>
                </a:lnTo>
                <a:lnTo>
                  <a:pt x="199310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60494" y="1381709"/>
            <a:ext cx="888006" cy="948472"/>
          </a:xfrm>
          <a:custGeom>
            <a:avLst/>
            <a:gdLst/>
            <a:ahLst/>
            <a:cxnLst/>
            <a:rect l="l" t="t" r="r" b="b"/>
            <a:pathLst>
              <a:path w="888006" h="948472">
                <a:moveTo>
                  <a:pt x="0" y="0"/>
                </a:moveTo>
                <a:lnTo>
                  <a:pt x="888007" y="0"/>
                </a:lnTo>
                <a:lnTo>
                  <a:pt x="888007" y="948471"/>
                </a:lnTo>
                <a:lnTo>
                  <a:pt x="0" y="948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535947" y="1028700"/>
            <a:ext cx="8088622" cy="1446674"/>
            <a:chOff x="0" y="0"/>
            <a:chExt cx="10784830" cy="1928898"/>
          </a:xfrm>
        </p:grpSpPr>
        <p:sp>
          <p:nvSpPr>
            <p:cNvPr id="4" name="Freeform 4"/>
            <p:cNvSpPr/>
            <p:nvPr/>
          </p:nvSpPr>
          <p:spPr>
            <a:xfrm rot="5400000">
              <a:off x="3547594" y="-3547594"/>
              <a:ext cx="1928898" cy="9024086"/>
            </a:xfrm>
            <a:custGeom>
              <a:avLst/>
              <a:gdLst/>
              <a:ahLst/>
              <a:cxnLst/>
              <a:rect l="l" t="t" r="r" b="b"/>
              <a:pathLst>
                <a:path w="1928898" h="9024086">
                  <a:moveTo>
                    <a:pt x="0" y="0"/>
                  </a:moveTo>
                  <a:lnTo>
                    <a:pt x="1928898" y="0"/>
                  </a:lnTo>
                  <a:lnTo>
                    <a:pt x="1928898" y="9024086"/>
                  </a:lnTo>
                  <a:lnTo>
                    <a:pt x="0" y="902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/>
            <p:cNvSpPr/>
            <p:nvPr/>
          </p:nvSpPr>
          <p:spPr>
            <a:xfrm>
              <a:off x="9309678" y="311970"/>
              <a:ext cx="1475152" cy="1188420"/>
            </a:xfrm>
            <a:custGeom>
              <a:avLst/>
              <a:gdLst/>
              <a:ahLst/>
              <a:cxnLst/>
              <a:rect l="l" t="t" r="r" b="b"/>
              <a:pathLst>
                <a:path w="1475152" h="1188420">
                  <a:moveTo>
                    <a:pt x="0" y="0"/>
                  </a:moveTo>
                  <a:lnTo>
                    <a:pt x="1475152" y="0"/>
                  </a:lnTo>
                  <a:lnTo>
                    <a:pt x="1475152" y="1188419"/>
                  </a:lnTo>
                  <a:lnTo>
                    <a:pt x="0" y="1188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92557" y="476134"/>
              <a:ext cx="6584862" cy="1024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400" spc="84">
                  <a:solidFill>
                    <a:srgbClr val="FFFFFF"/>
                  </a:solidFill>
                  <a:latin typeface="Schoolbell"/>
                </a:rPr>
                <a:t>A girl blowing bubbles against a backdrop of a beautiful sunset.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649564" y="2991874"/>
            <a:ext cx="4888779" cy="3259186"/>
          </a:xfrm>
          <a:custGeom>
            <a:avLst/>
            <a:gdLst/>
            <a:ahLst/>
            <a:cxnLst/>
            <a:rect l="l" t="t" r="r" b="b"/>
            <a:pathLst>
              <a:path w="4888779" h="3259186">
                <a:moveTo>
                  <a:pt x="0" y="0"/>
                </a:moveTo>
                <a:lnTo>
                  <a:pt x="4888779" y="0"/>
                </a:lnTo>
                <a:lnTo>
                  <a:pt x="4888779" y="3259186"/>
                </a:lnTo>
                <a:lnTo>
                  <a:pt x="0" y="32591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9297491" y="2991874"/>
            <a:ext cx="4888779" cy="3259186"/>
          </a:xfrm>
          <a:custGeom>
            <a:avLst/>
            <a:gdLst/>
            <a:ahLst/>
            <a:cxnLst/>
            <a:rect l="l" t="t" r="r" b="b"/>
            <a:pathLst>
              <a:path w="4888779" h="3259186">
                <a:moveTo>
                  <a:pt x="0" y="0"/>
                </a:moveTo>
                <a:lnTo>
                  <a:pt x="4888779" y="0"/>
                </a:lnTo>
                <a:lnTo>
                  <a:pt x="4888779" y="3259186"/>
                </a:lnTo>
                <a:lnTo>
                  <a:pt x="0" y="3259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3649564" y="6251060"/>
            <a:ext cx="4888779" cy="3259186"/>
          </a:xfrm>
          <a:custGeom>
            <a:avLst/>
            <a:gdLst/>
            <a:ahLst/>
            <a:cxnLst/>
            <a:rect l="l" t="t" r="r" b="b"/>
            <a:pathLst>
              <a:path w="4888779" h="3259186">
                <a:moveTo>
                  <a:pt x="0" y="0"/>
                </a:moveTo>
                <a:lnTo>
                  <a:pt x="4888779" y="0"/>
                </a:lnTo>
                <a:lnTo>
                  <a:pt x="4888779" y="3259186"/>
                </a:lnTo>
                <a:lnTo>
                  <a:pt x="0" y="3259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9297491" y="6251060"/>
            <a:ext cx="4954033" cy="3302689"/>
          </a:xfrm>
          <a:custGeom>
            <a:avLst/>
            <a:gdLst/>
            <a:ahLst/>
            <a:cxnLst/>
            <a:rect l="l" t="t" r="r" b="b"/>
            <a:pathLst>
              <a:path w="4954033" h="3302689">
                <a:moveTo>
                  <a:pt x="0" y="0"/>
                </a:moveTo>
                <a:lnTo>
                  <a:pt x="4954033" y="0"/>
                </a:lnTo>
                <a:lnTo>
                  <a:pt x="4954033" y="3302689"/>
                </a:lnTo>
                <a:lnTo>
                  <a:pt x="0" y="3302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60494" y="1381709"/>
            <a:ext cx="888006" cy="948472"/>
          </a:xfrm>
          <a:custGeom>
            <a:avLst/>
            <a:gdLst/>
            <a:ahLst/>
            <a:cxnLst/>
            <a:rect l="l" t="t" r="r" b="b"/>
            <a:pathLst>
              <a:path w="888006" h="948472">
                <a:moveTo>
                  <a:pt x="0" y="0"/>
                </a:moveTo>
                <a:lnTo>
                  <a:pt x="888007" y="0"/>
                </a:lnTo>
                <a:lnTo>
                  <a:pt x="888007" y="948471"/>
                </a:lnTo>
                <a:lnTo>
                  <a:pt x="0" y="948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535947" y="1028700"/>
            <a:ext cx="8088622" cy="1446674"/>
            <a:chOff x="0" y="0"/>
            <a:chExt cx="10784830" cy="1928898"/>
          </a:xfrm>
        </p:grpSpPr>
        <p:sp>
          <p:nvSpPr>
            <p:cNvPr id="4" name="Freeform 4"/>
            <p:cNvSpPr/>
            <p:nvPr/>
          </p:nvSpPr>
          <p:spPr>
            <a:xfrm rot="5400000">
              <a:off x="3547594" y="-3547594"/>
              <a:ext cx="1928898" cy="9024086"/>
            </a:xfrm>
            <a:custGeom>
              <a:avLst/>
              <a:gdLst/>
              <a:ahLst/>
              <a:cxnLst/>
              <a:rect l="l" t="t" r="r" b="b"/>
              <a:pathLst>
                <a:path w="1928898" h="9024086">
                  <a:moveTo>
                    <a:pt x="0" y="0"/>
                  </a:moveTo>
                  <a:lnTo>
                    <a:pt x="1928898" y="0"/>
                  </a:lnTo>
                  <a:lnTo>
                    <a:pt x="1928898" y="9024086"/>
                  </a:lnTo>
                  <a:lnTo>
                    <a:pt x="0" y="902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/>
            <p:cNvSpPr/>
            <p:nvPr/>
          </p:nvSpPr>
          <p:spPr>
            <a:xfrm>
              <a:off x="9309678" y="311970"/>
              <a:ext cx="1475152" cy="1188420"/>
            </a:xfrm>
            <a:custGeom>
              <a:avLst/>
              <a:gdLst/>
              <a:ahLst/>
              <a:cxnLst/>
              <a:rect l="l" t="t" r="r" b="b"/>
              <a:pathLst>
                <a:path w="1475152" h="1188420">
                  <a:moveTo>
                    <a:pt x="0" y="0"/>
                  </a:moveTo>
                  <a:lnTo>
                    <a:pt x="1475152" y="0"/>
                  </a:lnTo>
                  <a:lnTo>
                    <a:pt x="1475152" y="1188419"/>
                  </a:lnTo>
                  <a:lnTo>
                    <a:pt x="0" y="1188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92557" y="476134"/>
              <a:ext cx="6584862" cy="1024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400" spc="84">
                  <a:solidFill>
                    <a:srgbClr val="FFFFFF"/>
                  </a:solidFill>
                  <a:latin typeface="Schoolbell"/>
                </a:rPr>
                <a:t>A girl blowing bubbles against a backdrop of a beautiful sunset.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259175" y="3247885"/>
            <a:ext cx="5769649" cy="4997959"/>
          </a:xfrm>
          <a:custGeom>
            <a:avLst/>
            <a:gdLst/>
            <a:ahLst/>
            <a:cxnLst/>
            <a:rect l="l" t="t" r="r" b="b"/>
            <a:pathLst>
              <a:path w="5769649" h="4997959">
                <a:moveTo>
                  <a:pt x="0" y="0"/>
                </a:moveTo>
                <a:lnTo>
                  <a:pt x="5769650" y="0"/>
                </a:lnTo>
                <a:lnTo>
                  <a:pt x="5769650" y="4997958"/>
                </a:lnTo>
                <a:lnTo>
                  <a:pt x="0" y="49979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101908"/>
            <a:ext cx="18764091" cy="18764091"/>
          </a:xfrm>
          <a:custGeom>
            <a:avLst/>
            <a:gdLst/>
            <a:ahLst/>
            <a:cxnLst/>
            <a:rect l="l" t="t" r="r" b="b"/>
            <a:pathLst>
              <a:path w="18764091" h="18764091">
                <a:moveTo>
                  <a:pt x="0" y="0"/>
                </a:moveTo>
                <a:lnTo>
                  <a:pt x="18764091" y="0"/>
                </a:lnTo>
                <a:lnTo>
                  <a:pt x="18764091" y="18764091"/>
                </a:lnTo>
                <a:lnTo>
                  <a:pt x="0" y="1876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6680559"/>
            <a:ext cx="2577741" cy="2577741"/>
          </a:xfrm>
          <a:custGeom>
            <a:avLst/>
            <a:gdLst/>
            <a:ahLst/>
            <a:cxnLst/>
            <a:rect l="l" t="t" r="r" b="b"/>
            <a:pathLst>
              <a:path w="2577741" h="2577741">
                <a:moveTo>
                  <a:pt x="0" y="0"/>
                </a:moveTo>
                <a:lnTo>
                  <a:pt x="2577741" y="0"/>
                </a:lnTo>
                <a:lnTo>
                  <a:pt x="2577741" y="2577741"/>
                </a:lnTo>
                <a:lnTo>
                  <a:pt x="0" y="2577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5430100" y="7304549"/>
            <a:ext cx="1829200" cy="1953751"/>
          </a:xfrm>
          <a:custGeom>
            <a:avLst/>
            <a:gdLst/>
            <a:ahLst/>
            <a:cxnLst/>
            <a:rect l="l" t="t" r="r" b="b"/>
            <a:pathLst>
              <a:path w="1829200" h="1953751">
                <a:moveTo>
                  <a:pt x="0" y="0"/>
                </a:moveTo>
                <a:lnTo>
                  <a:pt x="1829200" y="0"/>
                </a:lnTo>
                <a:lnTo>
                  <a:pt x="1829200" y="1953751"/>
                </a:lnTo>
                <a:lnTo>
                  <a:pt x="0" y="1953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62</Words>
  <Application>Microsoft Office PowerPoint</Application>
  <PresentationFormat>Custom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Schoolbell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mood?</dc:title>
  <cp:lastModifiedBy>Srivatsan Rangarajan</cp:lastModifiedBy>
  <cp:revision>2</cp:revision>
  <dcterms:created xsi:type="dcterms:W3CDTF">2006-08-16T00:00:00Z</dcterms:created>
  <dcterms:modified xsi:type="dcterms:W3CDTF">2024-02-18T16:55:20Z</dcterms:modified>
  <dc:identifier>DAF8N36ovkk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08D1967D-291D-486A-B5E4-278BE9098523</vt:lpwstr>
  </property>
  <property fmtid="{D5CDD505-2E9C-101B-9397-08002B2CF9AE}" pid="3" name="ArticulatePath">
    <vt:lpwstr>How do you mood</vt:lpwstr>
  </property>
</Properties>
</file>